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D35EF-D0FE-409A-A58F-026AB004FDDA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FF9B1-B926-4F5E-8B32-9AEB3C698D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838200"/>
            <a:ext cx="8382000" cy="76944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Software update</a:t>
            </a:r>
            <a:r>
              <a:rPr lang="en-US" sz="4400" b="1" dirty="0" smtClean="0"/>
              <a:t> </a:t>
            </a:r>
            <a:r>
              <a:rPr lang="en-US" sz="4400" b="1" dirty="0" smtClean="0"/>
              <a:t>Process-A9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0"/>
            <a:ext cx="7696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52400" y="0"/>
            <a:ext cx="8763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Requirements :</a:t>
            </a:r>
          </a:p>
          <a:p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MMC card – 512 MB</a:t>
            </a:r>
          </a:p>
          <a:p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Software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file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version:TBW5912_V2051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0198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Copy  marked file to memory card and insert the memory card  into phone 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85800"/>
            <a:ext cx="3257549" cy="2133600"/>
          </a:xfrm>
          <a:prstGeom prst="rect">
            <a:avLst/>
          </a:prstGeom>
          <a:noFill/>
        </p:spPr>
      </p:pic>
      <p:sp>
        <p:nvSpPr>
          <p:cNvPr id="7" name="Left Arrow 6"/>
          <p:cNvSpPr/>
          <p:nvPr/>
        </p:nvSpPr>
        <p:spPr>
          <a:xfrm>
            <a:off x="914400" y="1752600"/>
            <a:ext cx="3505200" cy="152400"/>
          </a:xfrm>
          <a:prstGeom prst="lef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2286000" y="2438400"/>
            <a:ext cx="2209800" cy="152400"/>
          </a:xfrm>
          <a:prstGeom prst="lef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800" y="1295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Power key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286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 Volume/scroll key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200400"/>
            <a:ext cx="3247411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Left Arrow 12"/>
          <p:cNvSpPr/>
          <p:nvPr/>
        </p:nvSpPr>
        <p:spPr>
          <a:xfrm>
            <a:off x="3886200" y="3733800"/>
            <a:ext cx="990600" cy="228600"/>
          </a:xfrm>
          <a:prstGeom prst="lef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876800" y="3593068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Keep pressing both the buttons together as marked , screen will show first green and then red as next image.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3886200" cy="228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Left Arrow 5"/>
          <p:cNvSpPr/>
          <p:nvPr/>
        </p:nvSpPr>
        <p:spPr>
          <a:xfrm>
            <a:off x="2743200" y="1295400"/>
            <a:ext cx="2209800" cy="228600"/>
          </a:xfrm>
          <a:prstGeom prst="lef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029200" y="11430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Leave the buttons when LCD turns red as image.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76800" y="4736068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</a:t>
            </a:r>
            <a:r>
              <a:rPr lang="en-US" dirty="0" smtClean="0"/>
              <a:t>that select </a:t>
            </a:r>
            <a:r>
              <a:rPr lang="en-US" dirty="0" smtClean="0"/>
              <a:t>apply update from sd</a:t>
            </a:r>
            <a:r>
              <a:rPr lang="en-US" dirty="0" smtClean="0"/>
              <a:t>card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05200"/>
            <a:ext cx="3657600" cy="2818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Left Arrow 12"/>
          <p:cNvSpPr/>
          <p:nvPr/>
        </p:nvSpPr>
        <p:spPr>
          <a:xfrm>
            <a:off x="3429000" y="4953000"/>
            <a:ext cx="1371600" cy="228600"/>
          </a:xfrm>
          <a:prstGeom prst="lef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562600" y="16764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Select </a:t>
            </a:r>
            <a:r>
              <a:rPr lang="en-US" dirty="0" smtClean="0"/>
              <a:t>update.zip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81600" y="4659868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will </a:t>
            </a:r>
            <a:r>
              <a:rPr lang="en-US" dirty="0" smtClean="0"/>
              <a:t>show during update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403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Left Arrow 12"/>
          <p:cNvSpPr/>
          <p:nvPr/>
        </p:nvSpPr>
        <p:spPr>
          <a:xfrm>
            <a:off x="3657600" y="1981200"/>
            <a:ext cx="1981200" cy="228600"/>
          </a:xfrm>
          <a:prstGeom prst="lef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86200"/>
            <a:ext cx="3505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Left Arrow 15"/>
          <p:cNvSpPr/>
          <p:nvPr/>
        </p:nvSpPr>
        <p:spPr>
          <a:xfrm>
            <a:off x="2221992" y="5638800"/>
            <a:ext cx="2654808" cy="228600"/>
          </a:xfrm>
          <a:prstGeom prst="lef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1" y="152400"/>
            <a:ext cx="3657600" cy="276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971800"/>
            <a:ext cx="3581400" cy="3380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Left Arrow 5"/>
          <p:cNvSpPr/>
          <p:nvPr/>
        </p:nvSpPr>
        <p:spPr>
          <a:xfrm>
            <a:off x="3048000" y="1371600"/>
            <a:ext cx="2133600" cy="228600"/>
          </a:xfrm>
          <a:prstGeom prst="lef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57800" y="130706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reboot system now</a:t>
            </a:r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>
            <a:off x="2514600" y="4114800"/>
            <a:ext cx="2590800" cy="228600"/>
          </a:xfrm>
          <a:prstGeom prst="lef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81600" y="3886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Handset rebooting now(OK)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1752600"/>
            <a:ext cx="3810000" cy="156966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9600" b="1" dirty="0" smtClean="0"/>
              <a:t>Thanks </a:t>
            </a:r>
            <a:endParaRPr lang="en-US" sz="9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85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Comp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56</cp:revision>
  <dcterms:created xsi:type="dcterms:W3CDTF">2012-04-20T08:13:55Z</dcterms:created>
  <dcterms:modified xsi:type="dcterms:W3CDTF">2012-05-23T11:54:23Z</dcterms:modified>
</cp:coreProperties>
</file>